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6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47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6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24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65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15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43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63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43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2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83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61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02222" y="334563"/>
            <a:ext cx="8590085" cy="2002220"/>
          </a:xfrm>
          <a:solidFill>
            <a:srgbClr val="FFFF0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福岡県看護学会</a:t>
            </a:r>
            <a:br>
              <a:rPr lang="en-US" altLang="ja-JP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ＣＯ Ｉ 開示</a:t>
            </a:r>
            <a:br>
              <a:rPr lang="en-US" altLang="ja-JP" sz="3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br>
              <a:rPr lang="en-US" altLang="ja-JP" sz="1800" b="1" i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1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発表者名：　福岡看子、北九州太郎、筑豊は</a:t>
            </a:r>
            <a:r>
              <a:rPr lang="ja-JP" altLang="en-US" sz="1800" b="1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</a:t>
            </a:r>
            <a:r>
              <a:rPr lang="ja-JP" altLang="en-US" sz="1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子、◎筑後次郎（◎代表者）</a:t>
            </a:r>
            <a:endParaRPr lang="en-US" altLang="ja-JP" sz="1800" b="1" i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2222" y="3145675"/>
            <a:ext cx="8880232" cy="1435894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演題発表内容に関連し、発表者らに開示すべき</a:t>
            </a:r>
            <a:r>
              <a:rPr lang="en-US" altLang="ja-JP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CO I </a:t>
            </a: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関係に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ある企業などはありません。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b="1" i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55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Arial</vt:lpstr>
      <vt:lpstr>Calibri</vt:lpstr>
      <vt:lpstr>Calibri Light</vt:lpstr>
      <vt:lpstr>Office テーマ</vt:lpstr>
      <vt:lpstr>福岡県看護学会 ＣＯ Ｉ 開示 　 発表者名：　福岡看子、北九州太郎、筑豊はな子、◎筑後次郎（◎代表者）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片山 弦</cp:lastModifiedBy>
  <cp:revision>30</cp:revision>
  <cp:lastPrinted>2016-02-29T06:43:51Z</cp:lastPrinted>
  <dcterms:created xsi:type="dcterms:W3CDTF">2015-03-14T19:59:31Z</dcterms:created>
  <dcterms:modified xsi:type="dcterms:W3CDTF">2025-01-31T01:41:59Z</dcterms:modified>
</cp:coreProperties>
</file>