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50967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6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472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569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1249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654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154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431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633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439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252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831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617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idx="1"/>
          </p:nvPr>
        </p:nvSpPr>
        <p:spPr>
          <a:xfrm>
            <a:off x="1182544" y="2935115"/>
            <a:ext cx="7885256" cy="267057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ja-JP" altLang="en-US" sz="1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演題発表内容に関連し、筆頭および共同発表者が開示すべき</a:t>
            </a:r>
            <a:r>
              <a:rPr lang="en-US" altLang="ja-JP" sz="1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CO I </a:t>
            </a:r>
            <a:r>
              <a:rPr lang="ja-JP" altLang="en-US" sz="1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関係にある企業などとして、</a:t>
            </a:r>
            <a:endParaRPr lang="en-US" altLang="ja-JP" sz="1500" b="1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1350" b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①顧問：　　　　　　　　　　　　　　　</a:t>
            </a:r>
            <a:endParaRPr lang="en-US" altLang="ja-JP" sz="1350" b="1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350" b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②株保有・利益：　　　　　　　　　</a:t>
            </a:r>
            <a:endParaRPr lang="en-US" altLang="ja-JP" sz="1350" b="1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350" b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③特許使用料：　　　　　　　　　　</a:t>
            </a:r>
            <a:endParaRPr lang="en-US" altLang="ja-JP" sz="1350" b="1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350" b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④講演料：　　　　　　　　　　　</a:t>
            </a:r>
            <a:endParaRPr lang="en-US" altLang="ja-JP" sz="1350" b="1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350" b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⑤原稿料：　　　　　　　　　　　　  　</a:t>
            </a:r>
            <a:endParaRPr lang="en-US" altLang="ja-JP" sz="1350" b="1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350" b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⑥受託研究・共同研究費：　　　</a:t>
            </a:r>
            <a:endParaRPr lang="en-US" altLang="ja-JP" sz="1350" b="1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350" b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⑦奨学寄付金：　　　　　　　</a:t>
            </a:r>
            <a:endParaRPr lang="en-US" altLang="ja-JP" sz="1350" b="1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350" b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⑧寄付講座所属：　　　　　　　　</a:t>
            </a:r>
            <a:endParaRPr lang="en-US" altLang="ja-JP" sz="1350" b="1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350" b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⑨贈答品などの報酬：　　　　 　</a:t>
            </a:r>
            <a:endParaRPr lang="en-US" altLang="ja-JP" sz="1350" b="1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350" b="1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517432" y="5605891"/>
            <a:ext cx="4166525" cy="30008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135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↑ 開示すべき内容が過去</a:t>
            </a:r>
            <a:r>
              <a:rPr lang="en-US" altLang="ja-JP" sz="135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</a:t>
            </a:r>
            <a:r>
              <a:rPr lang="ja-JP" altLang="en-US" sz="135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年間にある項目のみ記載</a:t>
            </a:r>
            <a:endParaRPr lang="ja-JP" altLang="en-US" sz="135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125173" y="3893160"/>
            <a:ext cx="3597554" cy="1077218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（記載例）　</a:t>
            </a:r>
            <a:r>
              <a:rPr lang="ja-JP" altLang="en-US" sz="14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lang="en-US" altLang="ja-JP" sz="1400" b="1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800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発表者全員、過去</a:t>
            </a:r>
            <a:r>
              <a:rPr lang="en-US" altLang="ja-JP" sz="14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</a:t>
            </a:r>
            <a:r>
              <a:rPr lang="ja-JP" altLang="en-US" sz="14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年間を一括して</a:t>
            </a:r>
            <a:endParaRPr lang="en-US" altLang="ja-JP" sz="1400" b="1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80000"/>
              </a:lnSpc>
            </a:pPr>
            <a:endParaRPr lang="en-US" altLang="ja-JP" sz="600" b="1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800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講演料：　豊前製薬、黒田製薬　　　　　　　　　　</a:t>
            </a:r>
            <a:endParaRPr lang="en-US" altLang="ja-JP" sz="1400" b="1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800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原稿料：　糸島製薬　　　　　　　　　　　  　　　　</a:t>
            </a:r>
            <a:endParaRPr lang="en-US" altLang="ja-JP" sz="1400" b="1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800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奨学寄付金：　油山製薬、九重製薬　</a:t>
            </a:r>
            <a:endParaRPr lang="ja-JP" altLang="en-US" sz="14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4472551" y="5210005"/>
            <a:ext cx="615095" cy="39568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246184" y="176302"/>
            <a:ext cx="8590085" cy="2002220"/>
          </a:xfrm>
          <a:solidFill>
            <a:srgbClr val="FFFF00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3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福岡県看護学会</a:t>
            </a:r>
            <a:br>
              <a:rPr lang="en-US" altLang="ja-JP" sz="3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3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ＣＯ Ｉ 開示</a:t>
            </a:r>
            <a:br>
              <a:rPr lang="en-US" altLang="ja-JP" sz="3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br>
              <a:rPr lang="en-US" altLang="ja-JP" sz="1800" b="1" i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1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発表者名：　福岡看子、北九州太郎、筑豊は</a:t>
            </a:r>
            <a:r>
              <a:rPr lang="ja-JP" altLang="en-US" sz="1800" b="1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な</a:t>
            </a:r>
            <a:r>
              <a:rPr lang="ja-JP" altLang="en-US" sz="1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子、◎筑後次郎（◎代表者）</a:t>
            </a:r>
            <a:endParaRPr lang="en-US" altLang="ja-JP" sz="1800" b="1" i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8491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257</TotalTime>
  <Words>154</Words>
  <Application>Microsoft Office PowerPoint</Application>
  <PresentationFormat>画面に合わせる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UDゴシック</vt:lpstr>
      <vt:lpstr>Arial</vt:lpstr>
      <vt:lpstr>Calibri</vt:lpstr>
      <vt:lpstr>Calibri Light</vt:lpstr>
      <vt:lpstr>Office テーマ</vt:lpstr>
      <vt:lpstr>福岡県看護学会 ＣＯ Ｉ 開示 　 発表者名：　福岡看子、北九州太郎、筑豊はな子、◎筑後次郎（◎代表者）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片山 弦</cp:lastModifiedBy>
  <cp:revision>30</cp:revision>
  <cp:lastPrinted>2016-02-29T06:43:51Z</cp:lastPrinted>
  <dcterms:created xsi:type="dcterms:W3CDTF">2015-03-14T19:59:31Z</dcterms:created>
  <dcterms:modified xsi:type="dcterms:W3CDTF">2025-01-31T01:42:22Z</dcterms:modified>
</cp:coreProperties>
</file>